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8:55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8:55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Importancia del proceso ETL en </a:t>
            </a:r>
            <a:r>
              <a:rPr lang="es-ES" dirty="0" err="1"/>
              <a:t>Power</a:t>
            </a:r>
            <a:r>
              <a:rPr lang="es-ES" dirty="0"/>
              <a:t> BI</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Mª José Vidal Paz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59075" cy="553998"/>
          </a:xfrm>
        </p:spPr>
        <p:txBody>
          <a:bodyPr/>
          <a:lstStyle/>
          <a:p>
            <a:r>
              <a:rPr lang="es-ES" dirty="0"/>
              <a:t>Micro Sonido S.L., responsable de la contabilidad y los impuestos</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1390</TotalTime>
  <Words>62</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Lufga</vt:lpstr>
      <vt:lpstr>Arial</vt:lpstr>
      <vt:lpstr>Quicksand</vt:lpstr>
      <vt:lpstr>Myriad Pro</vt:lpstr>
      <vt:lpstr>Segoe UI</vt:lpstr>
      <vt:lpstr>Consolas</vt:lpstr>
      <vt:lpstr>White Template</vt:lpstr>
      <vt:lpstr>CorelDRAW</vt:lpstr>
      <vt:lpstr>Presentación de PowerPoint</vt:lpstr>
      <vt:lpstr>Importancia del proceso ETL en Power BI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2022-03-14T19:55:38Z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